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601" r:id="rId2"/>
    <p:sldId id="602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0A7618C3-BEAF-4BE8-89D3-CD5676F8493B}">
          <p14:sldIdLst>
            <p14:sldId id="601"/>
            <p14:sldId id="6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14" autoAdjust="0"/>
    <p:restoredTop sz="77190" autoAdjust="0"/>
  </p:normalViewPr>
  <p:slideViewPr>
    <p:cSldViewPr snapToGrid="0">
      <p:cViewPr varScale="1">
        <p:scale>
          <a:sx n="60" d="100"/>
          <a:sy n="60" d="100"/>
        </p:scale>
        <p:origin x="7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4FFD5-A676-4D2B-92AD-7CE028834379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04A2F-3002-4124-AA6D-4BE1DBFB83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641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0152A-D2B0-4CF0-8901-13F3C7D34B8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525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0152A-D2B0-4CF0-8901-13F3C7D34B8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579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735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16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264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631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02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625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01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58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01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969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29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44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0052" y="153545"/>
            <a:ext cx="11274831" cy="18530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Apprentissage d’un thème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79" y="2824414"/>
            <a:ext cx="8791575" cy="2781300"/>
          </a:xfrm>
          <a:prstGeom prst="rect">
            <a:avLst/>
          </a:prstGeom>
        </p:spPr>
      </p:pic>
      <p:pic>
        <p:nvPicPr>
          <p:cNvPr id="6" name="Thème Sang-Wo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0716" y="2214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iburo Extrait coiffure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309" y="2594"/>
            <a:ext cx="11522590" cy="68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8583</TotalTime>
  <Words>7</Words>
  <Application>Microsoft Office PowerPoint</Application>
  <PresentationFormat>Grand écran</PresentationFormat>
  <Paragraphs>5</Paragraphs>
  <Slides>2</Slides>
  <Notes>2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Thème Office</vt:lpstr>
      <vt:lpstr>Présentation PowerPoint</vt:lpstr>
      <vt:lpstr>Présentation PowerPoint</vt:lpstr>
    </vt:vector>
  </TitlesOfParts>
  <Company>ACADEMIE DE LYON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Ecole et cinéma maternelle</dc:title>
  <dc:creator>abaffert</dc:creator>
  <cp:lastModifiedBy>bcatala</cp:lastModifiedBy>
  <cp:revision>511</cp:revision>
  <dcterms:created xsi:type="dcterms:W3CDTF">2020-10-11T16:56:26Z</dcterms:created>
  <dcterms:modified xsi:type="dcterms:W3CDTF">2024-11-14T09:58:45Z</dcterms:modified>
</cp:coreProperties>
</file>