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2" r:id="rId2"/>
    <p:sldId id="600" r:id="rId3"/>
    <p:sldId id="596" r:id="rId4"/>
    <p:sldId id="597" r:id="rId5"/>
    <p:sldId id="598" r:id="rId6"/>
    <p:sldId id="59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7618C3-BEAF-4BE8-89D3-CD5676F8493B}">
          <p14:sldIdLst>
            <p14:sldId id="542"/>
            <p14:sldId id="600"/>
            <p14:sldId id="596"/>
            <p14:sldId id="597"/>
            <p14:sldId id="598"/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4" autoAdjust="0"/>
    <p:restoredTop sz="77190" autoAdjust="0"/>
  </p:normalViewPr>
  <p:slideViewPr>
    <p:cSldViewPr snapToGrid="0">
      <p:cViewPr varScale="1">
        <p:scale>
          <a:sx n="60" d="100"/>
          <a:sy n="60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FFD5-A676-4D2B-92AD-7CE028834379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4A2F-3002-4124-AA6D-4BE1DBFB83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64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152A-D2B0-4CF0-8901-13F3C7D34B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2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152A-D2B0-4CF0-8901-13F3C7D34B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52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152A-D2B0-4CF0-8901-13F3C7D34B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3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152A-D2B0-4CF0-8901-13F3C7D34B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45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152A-D2B0-4CF0-8901-13F3C7D34B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75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7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6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6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6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2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0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1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96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9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B04F-0EFE-4069-A409-264C8A703DD7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D533-EE6F-469A-BA8D-A8570EADC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841" y="1741713"/>
            <a:ext cx="11274831" cy="185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Pistes pédagogiques autour du son </a:t>
            </a:r>
          </a:p>
        </p:txBody>
      </p:sp>
    </p:spTree>
    <p:extLst>
      <p:ext uri="{BB962C8B-B14F-4D97-AF65-F5344CB8AC3E}">
        <p14:creationId xmlns:p14="http://schemas.microsoft.com/office/powerpoint/2010/main" val="24453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093" y="226421"/>
            <a:ext cx="11274831" cy="185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préparer les élèves en amont 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2094" y="2455781"/>
            <a:ext cx="11274830" cy="3334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 dirty="0"/>
          </a:p>
          <a:p>
            <a:pPr algn="ctr"/>
            <a:r>
              <a:rPr lang="fr-FR" sz="2800" dirty="0" smtClean="0"/>
              <a:t>Mettre les élèves en « appétit », c’est-à-dire susciter leur intérêt, leur curiosité…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dirty="0" smtClean="0"/>
              <a:t>Mettre en place ou réactiver des repères culturels et artistiques dans des œuvres souvent loin de ce qu’ils ont l’habitude de voir  </a:t>
            </a:r>
            <a:endParaRPr lang="fr-FR" sz="2800" i="1" dirty="0" smtClean="0"/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75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052" y="153545"/>
            <a:ext cx="11274831" cy="185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du rapport du son au cinéma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052" y="2455781"/>
            <a:ext cx="11274831" cy="3334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b="1" dirty="0"/>
          </a:p>
          <a:p>
            <a:pPr algn="ctr"/>
            <a:r>
              <a:rPr lang="fr-FR" sz="2800" b="1" dirty="0" smtClean="0"/>
              <a:t>3 éléments constituent l’expression sonore :</a:t>
            </a:r>
          </a:p>
          <a:p>
            <a:pPr algn="ctr"/>
            <a:endParaRPr lang="fr-FR" sz="2800" b="1" dirty="0"/>
          </a:p>
          <a:p>
            <a:r>
              <a:rPr lang="fr-FR" sz="2800" b="1" dirty="0" smtClean="0"/>
              <a:t>LES VOIX : </a:t>
            </a:r>
            <a:r>
              <a:rPr lang="fr-FR" sz="2800" i="1" dirty="0" smtClean="0"/>
              <a:t>(parlées, chantées, onomatopées, rires…)</a:t>
            </a:r>
          </a:p>
          <a:p>
            <a:r>
              <a:rPr lang="fr-FR" sz="2800" b="1" dirty="0" smtClean="0"/>
              <a:t>LES BRUITS</a:t>
            </a:r>
          </a:p>
          <a:p>
            <a:r>
              <a:rPr lang="fr-FR" sz="2800" b="1" dirty="0" smtClean="0"/>
              <a:t>LES MUSIQUES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146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052" y="153545"/>
            <a:ext cx="11274831" cy="185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du rapport du son au cinéma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052" y="2006603"/>
            <a:ext cx="11274831" cy="4851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3 types de rapports entre le SON et l’IMAGE :</a:t>
            </a:r>
          </a:p>
          <a:p>
            <a:pPr algn="ctr"/>
            <a:endParaRPr lang="fr-FR" sz="2800" b="1" dirty="0"/>
          </a:p>
          <a:p>
            <a:r>
              <a:rPr lang="fr-FR" sz="2800" b="1" dirty="0" smtClean="0"/>
              <a:t>LE SON IN : </a:t>
            </a:r>
            <a:r>
              <a:rPr lang="fr-FR" sz="2800" i="1" dirty="0"/>
              <a:t>l</a:t>
            </a:r>
            <a:r>
              <a:rPr lang="fr-FR" sz="2800" i="1" dirty="0" smtClean="0"/>
              <a:t>a source du son est visible à l’écran. On voit un cheval qui court et on l’entend.</a:t>
            </a:r>
          </a:p>
          <a:p>
            <a:r>
              <a:rPr lang="fr-FR" sz="2800" b="1" dirty="0"/>
              <a:t>LE SON </a:t>
            </a:r>
            <a:r>
              <a:rPr lang="fr-FR" sz="2800" b="1" dirty="0" smtClean="0"/>
              <a:t>HORS CHAMP </a:t>
            </a:r>
            <a:r>
              <a:rPr lang="fr-FR" sz="2800" b="1" dirty="0"/>
              <a:t>: </a:t>
            </a:r>
            <a:r>
              <a:rPr lang="fr-FR" sz="2800" i="1" dirty="0" smtClean="0"/>
              <a:t>la source du son n’est pas visible à l’image mais elle peut être imaginairement située dans l’espace temps de la fiction montrée. On voit un pré, on entend la course du cheval mail on ne le voit pas.</a:t>
            </a:r>
          </a:p>
          <a:p>
            <a:r>
              <a:rPr lang="fr-FR" sz="2800" b="1" dirty="0"/>
              <a:t>LE SON </a:t>
            </a:r>
            <a:r>
              <a:rPr lang="fr-FR" sz="2800" b="1" dirty="0" smtClean="0"/>
              <a:t>OFF </a:t>
            </a:r>
            <a:r>
              <a:rPr lang="fr-FR" sz="2800" b="1" dirty="0"/>
              <a:t>: </a:t>
            </a:r>
            <a:r>
              <a:rPr lang="fr-FR" sz="2800" i="1" dirty="0" smtClean="0"/>
              <a:t>il émane d’une source invisible située dans un autre espace temps que celui représenté à l’écran. On voit le cheval qui court au milieu d’un champ. On entend ses pas mais on entend en parallèle une musique ; cette dernière est dite OFF.</a:t>
            </a:r>
          </a:p>
        </p:txBody>
      </p:sp>
    </p:spTree>
    <p:extLst>
      <p:ext uri="{BB962C8B-B14F-4D97-AF65-F5344CB8AC3E}">
        <p14:creationId xmlns:p14="http://schemas.microsoft.com/office/powerpoint/2010/main" val="6284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élie ‘The Hidden Box’ (HD) - Audrey Tautou MIRAMA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052" y="153545"/>
            <a:ext cx="11274831" cy="185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du rapport du son au cinéma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052" y="2006603"/>
            <a:ext cx="11274831" cy="4851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La voix OFF d’André </a:t>
            </a:r>
            <a:r>
              <a:rPr lang="fr-FR" sz="2800" dirty="0" err="1" smtClean="0"/>
              <a:t>Dussolier</a:t>
            </a:r>
            <a:r>
              <a:rPr lang="fr-FR" sz="2800" dirty="0" smtClean="0"/>
              <a:t> est hors champ mais contribue à la compréhension de l’histoire. Personne ne l’entend dans la scène.</a:t>
            </a:r>
          </a:p>
          <a:p>
            <a:pPr algn="ctr"/>
            <a:endParaRPr lang="fr-FR" sz="2800" i="1" dirty="0"/>
          </a:p>
          <a:p>
            <a:pPr algn="ctr"/>
            <a:r>
              <a:rPr lang="fr-FR" sz="2800" i="1" dirty="0" smtClean="0"/>
              <a:t>La télévision constitue à la fois un son IN (gros plan sur la télévision) et un son hors champ lorsque la caméra fait un gros plan sur Amélie (le son de la télévision reste perceptible).</a:t>
            </a:r>
          </a:p>
          <a:p>
            <a:pPr algn="ctr"/>
            <a:endParaRPr lang="fr-FR" sz="2800" i="1" dirty="0"/>
          </a:p>
          <a:p>
            <a:pPr algn="ctr"/>
            <a:r>
              <a:rPr lang="fr-FR" sz="2800" i="1" dirty="0" smtClean="0"/>
              <a:t>Des sons OFF sont rajoutés à l’action soit pour mimer l’action  de la caméra, soit pour indiquer ce qui se passe pour Amélie…</a:t>
            </a:r>
          </a:p>
          <a:p>
            <a:pPr algn="ctr"/>
            <a:endParaRPr lang="fr-FR" sz="2800" i="1" dirty="0"/>
          </a:p>
          <a:p>
            <a:pPr algn="ctr"/>
            <a:r>
              <a:rPr lang="fr-FR" sz="2800" i="1" dirty="0" smtClean="0"/>
              <a:t>La musique intervient pour accompagner la découverte de la boîte (son OFF).</a:t>
            </a:r>
          </a:p>
        </p:txBody>
      </p:sp>
    </p:spTree>
    <p:extLst>
      <p:ext uri="{BB962C8B-B14F-4D97-AF65-F5344CB8AC3E}">
        <p14:creationId xmlns:p14="http://schemas.microsoft.com/office/powerpoint/2010/main" val="16608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8582</TotalTime>
  <Words>337</Words>
  <Application>Microsoft Office PowerPoint</Application>
  <PresentationFormat>Grand écran</PresentationFormat>
  <Paragraphs>37</Paragraphs>
  <Slides>6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et cinéma maternelle</dc:title>
  <dc:creator>abaffert</dc:creator>
  <cp:lastModifiedBy>bcatala</cp:lastModifiedBy>
  <cp:revision>510</cp:revision>
  <dcterms:created xsi:type="dcterms:W3CDTF">2020-10-11T16:56:26Z</dcterms:created>
  <dcterms:modified xsi:type="dcterms:W3CDTF">2024-11-14T09:57:48Z</dcterms:modified>
</cp:coreProperties>
</file>